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6" autoAdjust="0"/>
    <p:restoredTop sz="60429" autoAdjust="0"/>
  </p:normalViewPr>
  <p:slideViewPr>
    <p:cSldViewPr snapToGrid="0">
      <p:cViewPr varScale="1">
        <p:scale>
          <a:sx n="68" d="100"/>
          <a:sy n="68" d="100"/>
        </p:scale>
        <p:origin x="212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8CFD2D-B01C-40D4-BC33-BDA61D4AB2A1}" type="datetimeFigureOut">
              <a:rPr lang="de-DE" smtClean="0"/>
              <a:t>15.08.2023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65B865-DA30-4617-ABFD-3D5936CA2D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7155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In der Langen Nacht wird</a:t>
            </a:r>
            <a:r>
              <a:rPr lang="de-DE" baseline="0" dirty="0" smtClean="0"/>
              <a:t> es einen Plenumsraum zum gemeinsamen stillen Schreiben, Schreibberatungen, Selbstlernkurse und einen Pausenraum auf </a:t>
            </a:r>
            <a:r>
              <a:rPr lang="de-DE" baseline="0" dirty="0" err="1" smtClean="0"/>
              <a:t>Gathertown</a:t>
            </a:r>
            <a:r>
              <a:rPr lang="de-DE" baseline="0" dirty="0" smtClean="0"/>
              <a:t> geben; in der Schreibwoche wird es vor allem darum gehen, die Motivation aus der langen Nacht weiterzutragen und die eigenen Schreibprojekte weiter voranzutreiben – Details zum Programm folgen nach und nach auf </a:t>
            </a:r>
            <a:r>
              <a:rPr lang="de-DE" baseline="0" smtClean="0"/>
              <a:t>unserer Homepage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65B865-DA30-4617-ABFD-3D5936CA2DD3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1156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ED17C-486A-4FE6-87E9-0A8ACF8B0112}" type="datetimeFigureOut">
              <a:rPr lang="de-DE" smtClean="0"/>
              <a:t>15.08.2023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2145C-94A8-4FE7-9AD8-66993A9D21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867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ED17C-486A-4FE6-87E9-0A8ACF8B0112}" type="datetimeFigureOut">
              <a:rPr lang="de-DE" smtClean="0"/>
              <a:t>15.08.2023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2145C-94A8-4FE7-9AD8-66993A9D21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93604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ED17C-486A-4FE6-87E9-0A8ACF8B0112}" type="datetimeFigureOut">
              <a:rPr lang="de-DE" smtClean="0"/>
              <a:t>15.08.2023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2145C-94A8-4FE7-9AD8-66993A9D21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0596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ED17C-486A-4FE6-87E9-0A8ACF8B0112}" type="datetimeFigureOut">
              <a:rPr lang="de-DE" smtClean="0"/>
              <a:t>15.08.2023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2145C-94A8-4FE7-9AD8-66993A9D21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1104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ED17C-486A-4FE6-87E9-0A8ACF8B0112}" type="datetimeFigureOut">
              <a:rPr lang="de-DE" smtClean="0"/>
              <a:t>15.08.2023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2145C-94A8-4FE7-9AD8-66993A9D21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9119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ED17C-486A-4FE6-87E9-0A8ACF8B0112}" type="datetimeFigureOut">
              <a:rPr lang="de-DE" smtClean="0"/>
              <a:t>15.08.2023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2145C-94A8-4FE7-9AD8-66993A9D21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2520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ED17C-486A-4FE6-87E9-0A8ACF8B0112}" type="datetimeFigureOut">
              <a:rPr lang="de-DE" smtClean="0"/>
              <a:t>15.08.2023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2145C-94A8-4FE7-9AD8-66993A9D21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99401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ED17C-486A-4FE6-87E9-0A8ACF8B0112}" type="datetimeFigureOut">
              <a:rPr lang="de-DE" smtClean="0"/>
              <a:t>15.08.2023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2145C-94A8-4FE7-9AD8-66993A9D21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60584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ED17C-486A-4FE6-87E9-0A8ACF8B0112}" type="datetimeFigureOut">
              <a:rPr lang="de-DE" smtClean="0"/>
              <a:t>15.08.2023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2145C-94A8-4FE7-9AD8-66993A9D21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04057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ED17C-486A-4FE6-87E9-0A8ACF8B0112}" type="datetimeFigureOut">
              <a:rPr lang="de-DE" smtClean="0"/>
              <a:t>15.08.2023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2145C-94A8-4FE7-9AD8-66993A9D21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4987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ED17C-486A-4FE6-87E9-0A8ACF8B0112}" type="datetimeFigureOut">
              <a:rPr lang="de-DE" smtClean="0"/>
              <a:t>15.08.2023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2145C-94A8-4FE7-9AD8-66993A9D21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3601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4ED17C-486A-4FE6-87E9-0A8ACF8B0112}" type="datetimeFigureOut">
              <a:rPr lang="de-DE" smtClean="0"/>
              <a:t>15.08.2023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72145C-94A8-4FE7-9AD8-66993A9D21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4499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165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</Words>
  <Application>Microsoft Office PowerPoint</Application>
  <PresentationFormat>Breitbild</PresentationFormat>
  <Paragraphs>2</Paragraphs>
  <Slides>1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Selina Müller</dc:creator>
  <cp:lastModifiedBy>Selina Müller</cp:lastModifiedBy>
  <cp:revision>2</cp:revision>
  <dcterms:created xsi:type="dcterms:W3CDTF">2023-08-15T08:54:11Z</dcterms:created>
  <dcterms:modified xsi:type="dcterms:W3CDTF">2023-08-15T09:02:39Z</dcterms:modified>
</cp:coreProperties>
</file>